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25" r:id="rId2"/>
    <p:sldMasterId id="2147484156" r:id="rId3"/>
    <p:sldMasterId id="2147484169" r:id="rId4"/>
    <p:sldMasterId id="2147484182" r:id="rId5"/>
    <p:sldMasterId id="2147484221" r:id="rId6"/>
    <p:sldMasterId id="2147484234" r:id="rId7"/>
  </p:sldMasterIdLst>
  <p:sldIdLst>
    <p:sldId id="395" r:id="rId8"/>
    <p:sldId id="396" r:id="rId9"/>
    <p:sldId id="432" r:id="rId10"/>
    <p:sldId id="397" r:id="rId11"/>
    <p:sldId id="398" r:id="rId12"/>
    <p:sldId id="526" r:id="rId13"/>
    <p:sldId id="399" r:id="rId14"/>
    <p:sldId id="408" r:id="rId15"/>
    <p:sldId id="417" r:id="rId16"/>
    <p:sldId id="536" r:id="rId17"/>
    <p:sldId id="543" r:id="rId18"/>
    <p:sldId id="537" r:id="rId19"/>
    <p:sldId id="535" r:id="rId20"/>
    <p:sldId id="498" r:id="rId21"/>
    <p:sldId id="538" r:id="rId22"/>
    <p:sldId id="539" r:id="rId23"/>
    <p:sldId id="527" r:id="rId24"/>
    <p:sldId id="512" r:id="rId25"/>
    <p:sldId id="542" r:id="rId26"/>
    <p:sldId id="525" r:id="rId27"/>
    <p:sldId id="541" r:id="rId28"/>
    <p:sldId id="540" r:id="rId2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14" y="82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922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5727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47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867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010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711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5289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038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8927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447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6676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8495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99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0461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9611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934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604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0644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275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0911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7763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0385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5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37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8644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7848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4131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9788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4547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6211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9768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4604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14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7154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4714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460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4865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5184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4788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568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1635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6976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51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49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0523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7046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0493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6392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78674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3326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9706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14645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32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439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8929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741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8858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024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7701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666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5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95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83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650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1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36" t="19389" r="4082" b="3028"/>
          <a:stretch/>
        </p:blipFill>
        <p:spPr>
          <a:xfrm>
            <a:off x="0" y="11169"/>
            <a:ext cx="9144000" cy="68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653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16" t="2845" r="1708" b="11950"/>
          <a:stretch/>
        </p:blipFill>
        <p:spPr>
          <a:xfrm>
            <a:off x="-1306" y="1018"/>
            <a:ext cx="9145305" cy="6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916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651" r="2104" b="3036"/>
          <a:stretch/>
        </p:blipFill>
        <p:spPr>
          <a:xfrm>
            <a:off x="0" y="-15266"/>
            <a:ext cx="9144000" cy="68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8788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Не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допускается изменять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мероприятия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по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подготовке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рабочих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мест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- выполненные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до начала работ технические мероприятия для предотвращения воздействия на работающего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опасного и вредного производственного фактора на рабочем месте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1" t="26470" r="-371" b="-22472"/>
          <a:stretch/>
        </p:blipFill>
        <p:spPr>
          <a:xfrm>
            <a:off x="0" y="-221934"/>
            <a:ext cx="9131708" cy="92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411" b="8839"/>
          <a:stretch/>
        </p:blipFill>
        <p:spPr>
          <a:xfrm>
            <a:off x="1252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118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6194" b="8316"/>
          <a:stretch/>
        </p:blipFill>
        <p:spPr>
          <a:xfrm>
            <a:off x="15971" y="13857"/>
            <a:ext cx="9128029" cy="6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97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583" b="19389"/>
          <a:stretch/>
        </p:blipFill>
        <p:spPr>
          <a:xfrm>
            <a:off x="25652" y="6393"/>
            <a:ext cx="9136171" cy="68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4119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" y="1183200"/>
            <a:ext cx="9025503" cy="56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750" t="31529" r="13979" b="11999"/>
          <a:stretch/>
        </p:blipFill>
        <p:spPr>
          <a:xfrm>
            <a:off x="13909" y="1111990"/>
            <a:ext cx="9014204" cy="57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" y="13544"/>
            <a:ext cx="9134240" cy="68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366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79" t="4560" r="5667" b="130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089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7" t="3287" r="2500" b="1972"/>
          <a:stretch/>
        </p:blipFill>
        <p:spPr>
          <a:xfrm>
            <a:off x="12604" y="-5585"/>
            <a:ext cx="9131396" cy="68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90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 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документации при выполнении работ.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Перечень документов, оформляемых для обеспечения безопасности производства работ в электроустановках и на линиях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электропередачи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еречень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документов, оформляемых для обеспечения безопасности производства работ в электроустановках и на линиях электропередачи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0" t="21500" r="6063" b="6722"/>
          <a:stretch/>
        </p:blipFill>
        <p:spPr>
          <a:xfrm>
            <a:off x="15370" y="16700"/>
            <a:ext cx="9128630" cy="68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072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Перечень документов, оформляемых для обеспечения безопасности производства работ в электроустановках и на линиях электропередачи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электроустановок. 7-е изд. М: НОРМАТИКА, 2020. - 464с. </a:t>
            </a:r>
            <a:endParaRPr lang="ru-RU" sz="44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М: НОРМАТИКА, 2020. - 238с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None/>
              <a:defRPr lang="ru-ru"/>
            </a:pPr>
            <a:endParaRPr lang="ru-ru" sz="48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Перечень документов, оформляемых для обеспечения безопасности производства работ в электроустановках и на линиях электропередачи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177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SimSun</vt:lpstr>
      <vt:lpstr>Arial</vt:lpstr>
      <vt:lpstr>Arial Black</vt:lpstr>
      <vt:lpstr>Times New Roman</vt:lpstr>
      <vt:lpstr>Оформление по умолчанию</vt:lpstr>
      <vt:lpstr>19_Presentation</vt:lpstr>
      <vt:lpstr>26_Presentation</vt:lpstr>
      <vt:lpstr>20_Presentation</vt:lpstr>
      <vt:lpstr>21_Presentation</vt:lpstr>
      <vt:lpstr>24_Presentation</vt:lpstr>
      <vt:lpstr>17_Presentation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158</cp:revision>
  <dcterms:created xsi:type="dcterms:W3CDTF">2003-11-18T14:40:54Z</dcterms:created>
  <dcterms:modified xsi:type="dcterms:W3CDTF">2020-08-08T15:13:23Z</dcterms:modified>
</cp:coreProperties>
</file>